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11-Oct-18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482571"/>
            <a:ext cx="10947042" cy="2027391"/>
          </a:xfrm>
        </p:spPr>
        <p:txBody>
          <a:bodyPr>
            <a:no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69. LAMPI KHIAL LO DING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71722"/>
            <a:ext cx="9144000" cy="3189379"/>
          </a:xfrm>
        </p:spPr>
        <p:txBody>
          <a:bodyPr>
            <a:normAutofit/>
          </a:bodyPr>
          <a:lstStyle/>
          <a:p>
            <a:r>
              <a:rPr lang="en-US" sz="3200" dirty="0"/>
              <a:t>Lead Me, </a:t>
            </a:r>
            <a:r>
              <a:rPr lang="en-US" sz="3200" dirty="0" err="1"/>
              <a:t>Saviour</a:t>
            </a:r>
            <a:endParaRPr lang="en-US" sz="3200" dirty="0"/>
          </a:p>
          <a:p>
            <a:r>
              <a:rPr lang="en-US" sz="3200" dirty="0"/>
              <a:t>Late 31:3</a:t>
            </a:r>
          </a:p>
          <a:p>
            <a:r>
              <a:rPr lang="en-US" sz="3200" dirty="0"/>
              <a:t>Frank M. Davis, 1839-1896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Db</a:t>
            </a:r>
          </a:p>
          <a:p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 in ah, (ding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kiang ah ka om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( om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in)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Gal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bawl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ta (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ta)</a:t>
            </a:r>
          </a:p>
          <a:p>
            <a:pPr marL="0" indent="0">
              <a:buNone/>
            </a:pPr>
            <a:endParaRPr lang="en-US" sz="72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in,Topa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in(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in)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nun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ah(nun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ah)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gum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in(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in)</a:t>
            </a:r>
          </a:p>
          <a:p>
            <a:pPr marL="0" indent="0">
              <a:buNone/>
            </a:pP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Tuipi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(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in)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kha gal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(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in)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kiang ah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(om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in)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heh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(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kamuang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ding)</a:t>
            </a:r>
          </a:p>
          <a:p>
            <a:pPr marL="0" indent="0">
              <a:buNone/>
            </a:pPr>
            <a:endParaRPr lang="en-US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a (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nungta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a)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Khitui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kinul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(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ah)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tun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(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in)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lam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(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in)</a:t>
            </a:r>
          </a:p>
          <a:p>
            <a:pPr marL="0" indent="0">
              <a:buNone/>
            </a:pPr>
            <a:endParaRPr lang="en-US" sz="9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218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69. LAMPI KHIAL LO DING 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2018-10-11T03:33:47Z</dcterms:modified>
</cp:coreProperties>
</file>